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9" autoAdjust="0"/>
    <p:restoredTop sz="94660"/>
  </p:normalViewPr>
  <p:slideViewPr>
    <p:cSldViewPr snapToGrid="0">
      <p:cViewPr varScale="1">
        <p:scale>
          <a:sx n="91" d="100"/>
          <a:sy n="91" d="100"/>
        </p:scale>
        <p:origin x="4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66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647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949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030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145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022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519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925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678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640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676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898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thelmer@me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62276" y="278764"/>
            <a:ext cx="65634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Fort Vest Generalforsamling 2021</a:t>
            </a:r>
            <a:endParaRPr lang="da-DK" sz="2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1254939" y="9076968"/>
            <a:ext cx="43781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4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Fort Vest Fondet</a:t>
            </a:r>
            <a:endParaRPr lang="da-DK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0" name="Tekstfelt 9"/>
          <p:cNvSpPr txBox="1"/>
          <p:nvPr/>
        </p:nvSpPr>
        <p:spPr>
          <a:xfrm>
            <a:off x="503667" y="1381012"/>
            <a:ext cx="588067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/>
              <a:t>Dagsorden for generalforsamling i Fort Vest Fondet</a:t>
            </a:r>
          </a:p>
          <a:p>
            <a:pPr algn="ctr"/>
            <a:r>
              <a:rPr lang="da-DK" sz="1400" dirty="0"/>
              <a:t>Tirsdag d. 9. marts   kl. 20.00 </a:t>
            </a:r>
          </a:p>
          <a:p>
            <a:pPr algn="ctr"/>
            <a:r>
              <a:rPr lang="da-DK" sz="1400" dirty="0"/>
              <a:t>Mødet afholdes online – link tilsendes efter tilmelding</a:t>
            </a:r>
          </a:p>
          <a:p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Formanden byder velkommen </a:t>
            </a:r>
          </a:p>
          <a:p>
            <a:pPr marL="342900" indent="-342900">
              <a:buFont typeface="+mj-lt"/>
              <a:buAutoNum type="arabicPeriod"/>
            </a:pPr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Valg af dirigent og referent </a:t>
            </a:r>
          </a:p>
          <a:p>
            <a:pPr marL="342900" indent="-342900">
              <a:buFont typeface="+mj-lt"/>
              <a:buAutoNum type="arabicPeriod"/>
            </a:pPr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Beretning fra formanden. </a:t>
            </a:r>
          </a:p>
          <a:p>
            <a:pPr marL="342900" indent="-342900">
              <a:buFont typeface="+mj-lt"/>
              <a:buAutoNum type="arabicPeriod"/>
            </a:pPr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Fremlæggelse af regnskab for det foregående år til godkendelse. Revideret regnskab for 2020 udsendes senest 14 dage før mødet. </a:t>
            </a:r>
          </a:p>
          <a:p>
            <a:pPr marL="342900" indent="-342900">
              <a:buFont typeface="+mj-lt"/>
              <a:buAutoNum type="arabicPeriod"/>
            </a:pPr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Behandling af eventuelle indkomne forslag </a:t>
            </a:r>
          </a:p>
          <a:p>
            <a:pPr marL="342900" indent="-342900">
              <a:buFont typeface="+mj-lt"/>
              <a:buAutoNum type="arabicPeriod"/>
            </a:pPr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Vedtagelse af budget for indeværende år. </a:t>
            </a:r>
          </a:p>
          <a:p>
            <a:pPr marL="342900" indent="-342900">
              <a:buFont typeface="+mj-lt"/>
              <a:buAutoNum type="arabicPeriod"/>
            </a:pPr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Valg til bestyrelsen </a:t>
            </a:r>
          </a:p>
          <a:p>
            <a:pPr lvl="1"/>
            <a:r>
              <a:rPr lang="da-DK" sz="1400" dirty="0"/>
              <a:t>  Formand: Tom Helmer Hansen (ønsker genvalg)</a:t>
            </a:r>
          </a:p>
          <a:p>
            <a:pPr lvl="1"/>
            <a:r>
              <a:rPr lang="da-DK" sz="1400" dirty="0"/>
              <a:t>  Kasserer: Gunver Sommer (ønsker genvalg)</a:t>
            </a:r>
          </a:p>
          <a:p>
            <a:pPr lvl="1"/>
            <a:r>
              <a:rPr lang="da-DK" sz="1400" dirty="0"/>
              <a:t>  Bestyrelsesmedlem: Line Hansen (ønsker genvalg)</a:t>
            </a:r>
          </a:p>
          <a:p>
            <a:pPr lvl="1"/>
            <a:r>
              <a:rPr lang="da-DK" sz="1400" dirty="0"/>
              <a:t>  Bestyrelsesmedlem: Mirja Døssing </a:t>
            </a:r>
            <a:r>
              <a:rPr lang="da-DK" sz="1400" dirty="0" err="1"/>
              <a:t>Overheu</a:t>
            </a:r>
            <a:r>
              <a:rPr lang="da-DK" sz="1400" dirty="0"/>
              <a:t> (ønsker genvalg)</a:t>
            </a:r>
          </a:p>
          <a:p>
            <a:pPr lvl="1"/>
            <a:r>
              <a:rPr lang="da-DK" sz="1400" dirty="0"/>
              <a:t>  Bestyrelsesmedlem: Maiken Saadi (ønsker ikke genvalg)</a:t>
            </a:r>
          </a:p>
          <a:p>
            <a:pPr lvl="1"/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Valg af revisor og revisorsuppleant </a:t>
            </a:r>
          </a:p>
          <a:p>
            <a:pPr marL="342900" indent="-342900">
              <a:buFont typeface="+mj-lt"/>
              <a:buAutoNum type="arabicPeriod"/>
            </a:pPr>
            <a:endParaRPr lang="da-DK" sz="1400" dirty="0"/>
          </a:p>
          <a:p>
            <a:pPr marL="342900" indent="-342900">
              <a:buFont typeface="+mj-lt"/>
              <a:buAutoNum type="arabicPeriod"/>
            </a:pPr>
            <a:r>
              <a:rPr lang="da-DK" sz="1400" dirty="0"/>
              <a:t>Evt. </a:t>
            </a:r>
            <a:endParaRPr lang="da-DK" dirty="0"/>
          </a:p>
          <a:p>
            <a:r>
              <a:rPr lang="da-DK" dirty="0"/>
              <a:t> </a:t>
            </a:r>
            <a:endParaRPr lang="da-DK" sz="1400" dirty="0"/>
          </a:p>
          <a:p>
            <a:endParaRPr lang="da-DK" sz="1400" dirty="0"/>
          </a:p>
          <a:p>
            <a:r>
              <a:rPr lang="da-DK" sz="1400" dirty="0"/>
              <a:t>Forslag, som ønskes behandlet på generalforsamlingen, skal du senest d. 22. februar sende til formand Tom Helmer Hansen  </a:t>
            </a:r>
            <a:r>
              <a:rPr lang="da-DK" sz="1400" dirty="0">
                <a:hlinkClick r:id="rId2"/>
              </a:rPr>
              <a:t>thelmer@me.com</a:t>
            </a:r>
            <a:r>
              <a:rPr lang="da-DK" sz="1400" dirty="0"/>
              <a:t> </a:t>
            </a:r>
          </a:p>
        </p:txBody>
      </p:sp>
      <p:pic>
        <p:nvPicPr>
          <p:cNvPr id="11" name="Picture 2" descr="https://encrypted-tbn1.gstatic.com/images?q=tbn:ANd9GcQ9FPjrQg4fC66ZiPwIMujDUfWWEqJvS_bezW4mjaJ4zVDQUUM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7546" y="12321785"/>
            <a:ext cx="6101879" cy="906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175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162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Gunver Sommer</dc:creator>
  <cp:lastModifiedBy>Anne Lauritsen Pipper</cp:lastModifiedBy>
  <cp:revision>18</cp:revision>
  <dcterms:created xsi:type="dcterms:W3CDTF">2014-01-18T07:41:59Z</dcterms:created>
  <dcterms:modified xsi:type="dcterms:W3CDTF">2021-02-11T11:43:49Z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061b9f0-8104-4829-9a4c-b0eb99e4c8fa_Enabled">
    <vt:lpwstr>true</vt:lpwstr>
  </property>
  <property fmtid="{D5CDD505-2E9C-101B-9397-08002B2CF9AE}" pid="3" name="MSIP_Label_f061b9f0-8104-4829-9a4c-b0eb99e4c8fa_SetDate">
    <vt:lpwstr>2021-02-11T11:43:35Z</vt:lpwstr>
  </property>
  <property fmtid="{D5CDD505-2E9C-101B-9397-08002B2CF9AE}" pid="4" name="MSIP_Label_f061b9f0-8104-4829-9a4c-b0eb99e4c8fa_Method">
    <vt:lpwstr>Standard</vt:lpwstr>
  </property>
  <property fmtid="{D5CDD505-2E9C-101B-9397-08002B2CF9AE}" pid="5" name="MSIP_Label_f061b9f0-8104-4829-9a4c-b0eb99e4c8fa_Name">
    <vt:lpwstr>Internal use only v1</vt:lpwstr>
  </property>
  <property fmtid="{D5CDD505-2E9C-101B-9397-08002B2CF9AE}" pid="6" name="MSIP_Label_f061b9f0-8104-4829-9a4c-b0eb99e4c8fa_SiteId">
    <vt:lpwstr>d78f7362-832c-4715-8e12-cc7bd574144c</vt:lpwstr>
  </property>
  <property fmtid="{D5CDD505-2E9C-101B-9397-08002B2CF9AE}" pid="7" name="MSIP_Label_f061b9f0-8104-4829-9a4c-b0eb99e4c8fa_ActionId">
    <vt:lpwstr>575e645f-fadb-4836-85ae-45d628192bbb</vt:lpwstr>
  </property>
  <property fmtid="{D5CDD505-2E9C-101B-9397-08002B2CF9AE}" pid="8" name="MSIP_Label_f061b9f0-8104-4829-9a4c-b0eb99e4c8fa_ContentBits">
    <vt:lpwstr>0</vt:lpwstr>
  </property>
</Properties>
</file>